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9" r:id="rId2"/>
    <p:sldMasterId id="2147483681" r:id="rId3"/>
  </p:sldMasterIdLst>
  <p:notesMasterIdLst>
    <p:notesMasterId r:id="rId11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5FAF86-7869-4DC3-A2E8-4DB33AE514BD}" type="datetimeFigureOut">
              <a:rPr lang="cs-CZ" smtClean="0"/>
              <a:t>14.11.2024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A37375-92D3-4B69-B9EE-3DF501BF5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680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ázku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725628-3A68-42F4-BA86-981817953149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19805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ázku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725628-3A68-42F4-BA86-981817953149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46024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ázku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725628-3A68-42F4-BA86-981817953149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59681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ázku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725628-3A68-42F4-BA86-981817953149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2666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ázku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725628-3A68-42F4-BA86-981817953149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75736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ázku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725628-3A68-42F4-BA86-981817953149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2126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á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rtlCol="0" anchor="ctr">
            <a:normAutofit/>
          </a:bodyPr>
          <a:lstStyle>
            <a:lvl1pPr algn="r">
              <a:defRPr sz="5000" spc="200" baseline="0"/>
            </a:lvl1pPr>
          </a:lstStyle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rtlCol="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pPr rtl="0"/>
            <a:r>
              <a:rPr lang="cs-CZ" noProof="0"/>
              <a:t>Kliknutím můžete upravit styl předlohy.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E6C63F-96A4-4485-8DB9-FF8537360F84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cxnSp>
        <p:nvCxnSpPr>
          <p:cNvPr id="8" name="Přímá spojnice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34108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07AA35-B4C3-4987-9A54-0BE8706C8B12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60749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á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rtlCol="0" anchor="ctr">
            <a:normAutofit/>
          </a:bodyPr>
          <a:lstStyle>
            <a:lvl1pPr algn="r">
              <a:defRPr sz="5000" b="0" spc="200" baseline="0"/>
            </a:lvl1pPr>
          </a:lstStyle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rtlCol="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cs-CZ" noProof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08436F-D5A6-493A-8E13-7B3FBCA6BE60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cxnSp>
        <p:nvCxnSpPr>
          <p:cNvPr id="8" name="Přímá spojnice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87201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C63951-0A2B-4D96-A6D4-1FDEAFA90072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16219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rtlCol="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cs-CZ" noProof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rtlCol="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cs-CZ" noProof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C87AC9-D28B-4D8D-8087-9BFA834EDEF8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80275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18797F-69B6-4D57-A694-BD30A241EBDD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64807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EE0D29-5D28-46BA-A0C2-66C5155110DD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32823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 rtlCol="0"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 rtlCol="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cs-CZ" noProof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8F39D5-29C4-4F3A-956B-ADF3B9E36B48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17709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rtlCol="0" anchor="ctr">
            <a:normAutofit/>
          </a:bodyPr>
          <a:lstStyle>
            <a:lvl1pPr algn="r">
              <a:defRPr sz="5000" spc="200" baseline="0"/>
            </a:lvl1pPr>
          </a:lstStyle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obrázku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cs-CZ" noProof="0"/>
              <a:t>Kliknutím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rtlCol="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cs-CZ" noProof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4F9E4F-E729-4C93-8B98-9E6772F1E90F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7E5644-1E61-4311-A31E-84CB9C7AA8A9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cxnSp>
        <p:nvCxnSpPr>
          <p:cNvPr id="8" name="Přímá spojnice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09768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57AC04-65BB-4FE6-87E1-E20C01FE3F49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24617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9B8E19-0FBF-4244-BAA9-E10F959ACC7E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cxnSp>
        <p:nvCxnSpPr>
          <p:cNvPr id="7" name="Přímá spojnice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6816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á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rtlCol="0" anchor="ctr">
            <a:normAutofit/>
          </a:bodyPr>
          <a:lstStyle>
            <a:lvl1pPr algn="r">
              <a:defRPr sz="5000" spc="200" baseline="0"/>
            </a:lvl1pPr>
          </a:lstStyle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rtlCol="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pPr rtl="0"/>
            <a:r>
              <a:rPr lang="cs-CZ" noProof="0"/>
              <a:t>Kliknutím můžete upravit styl předlohy.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E6C63F-96A4-4485-8DB9-FF8537360F84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cxnSp>
        <p:nvCxnSpPr>
          <p:cNvPr id="8" name="Přímá spojnice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93768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07AA35-B4C3-4987-9A54-0BE8706C8B12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82915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á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rtlCol="0" anchor="ctr">
            <a:normAutofit/>
          </a:bodyPr>
          <a:lstStyle>
            <a:lvl1pPr algn="r">
              <a:defRPr sz="5000" b="0" spc="200" baseline="0"/>
            </a:lvl1pPr>
          </a:lstStyle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rtlCol="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cs-CZ" noProof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08436F-D5A6-493A-8E13-7B3FBCA6BE60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cxnSp>
        <p:nvCxnSpPr>
          <p:cNvPr id="8" name="Přímá spojnice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7700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C63951-0A2B-4D96-A6D4-1FDEAFA90072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53642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rtlCol="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cs-CZ" noProof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rtlCol="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cs-CZ" noProof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C87AC9-D28B-4D8D-8087-9BFA834EDEF8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64181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18797F-69B6-4D57-A694-BD30A241EBDD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778389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EE0D29-5D28-46BA-A0C2-66C5155110DD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939624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 rtlCol="0"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 rtlCol="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cs-CZ" noProof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8F39D5-29C4-4F3A-956B-ADF3B9E36B48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07455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rtlCol="0" anchor="ctr">
            <a:normAutofit/>
          </a:bodyPr>
          <a:lstStyle>
            <a:lvl1pPr algn="r">
              <a:defRPr sz="5000" spc="200" baseline="0"/>
            </a:lvl1pPr>
          </a:lstStyle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obrázku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cs-CZ" noProof="0"/>
              <a:t>Kliknutím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rtlCol="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cs-CZ" noProof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4F9E4F-E729-4C93-8B98-9E6772F1E90F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7E5644-1E61-4311-A31E-84CB9C7AA8A9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cxnSp>
        <p:nvCxnSpPr>
          <p:cNvPr id="8" name="Přímá spojnice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14600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57AC04-65BB-4FE6-87E1-E20C01FE3F49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196044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 rtlCol="0"/>
          <a:lstStyle/>
          <a:p>
            <a:pPr rtl="0"/>
            <a:r>
              <a:rPr lang="cs-CZ" noProof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 rtlCol="0"/>
          <a:lstStyle/>
          <a:p>
            <a:pPr lvl="0" rtl="0"/>
            <a:r>
              <a:rPr lang="cs-CZ" noProof="0"/>
              <a:t>Upravte styly předlohy textu.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9B8E19-0FBF-4244-BAA9-E10F959ACC7E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cxnSp>
        <p:nvCxnSpPr>
          <p:cNvPr id="7" name="Přímá spojnice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4807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cs-CZ" noProof="0" dirty="0"/>
              <a:t>Kliknutím můžete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 rtl="0"/>
            <a:r>
              <a:rPr lang="cs-CZ" noProof="0" dirty="0"/>
              <a:t>Kliknutím můžete upravit styly předlohy textu.</a:t>
            </a:r>
          </a:p>
          <a:p>
            <a:pPr lvl="1" rtl="0"/>
            <a:r>
              <a:rPr lang="cs-CZ" noProof="0" dirty="0"/>
              <a:t>Druhá úroveň</a:t>
            </a:r>
          </a:p>
          <a:p>
            <a:pPr lvl="2" rtl="0"/>
            <a:r>
              <a:rPr lang="cs-CZ" noProof="0" dirty="0"/>
              <a:t>Třetí úroveň</a:t>
            </a:r>
          </a:p>
          <a:p>
            <a:pPr lvl="3" rtl="0"/>
            <a:r>
              <a:rPr lang="cs-CZ" noProof="0" dirty="0"/>
              <a:t>Čtvrtá úroveň</a:t>
            </a:r>
          </a:p>
          <a:p>
            <a:pPr lvl="4" rtl="0"/>
            <a:r>
              <a:rPr lang="cs-CZ" noProof="0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0EAE2B-1041-44F7-A615-07D9B934275A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3029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sldNum="0"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cs-CZ" noProof="0" dirty="0"/>
              <a:t>Kliknutím můžete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 rtl="0"/>
            <a:r>
              <a:rPr lang="cs-CZ" noProof="0" dirty="0"/>
              <a:t>Kliknutím můžete upravit styly předlohy textu.</a:t>
            </a:r>
          </a:p>
          <a:p>
            <a:pPr lvl="1" rtl="0"/>
            <a:r>
              <a:rPr lang="cs-CZ" noProof="0" dirty="0"/>
              <a:t>Druhá úroveň</a:t>
            </a:r>
          </a:p>
          <a:p>
            <a:pPr lvl="2" rtl="0"/>
            <a:r>
              <a:rPr lang="cs-CZ" noProof="0" dirty="0"/>
              <a:t>Třetí úroveň</a:t>
            </a:r>
          </a:p>
          <a:p>
            <a:pPr lvl="3" rtl="0"/>
            <a:r>
              <a:rPr lang="cs-CZ" noProof="0" dirty="0"/>
              <a:t>Čtvrtá úroveň</a:t>
            </a:r>
          </a:p>
          <a:p>
            <a:pPr lvl="4" rtl="0"/>
            <a:r>
              <a:rPr lang="cs-CZ" noProof="0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0EAE2B-1041-44F7-A615-07D9B934275A}" type="datetime1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14.11.2024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all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t>Prezentace v powerpointu</a:t>
            </a:r>
            <a:endParaRPr kumimoji="0" lang="cs-CZ" sz="10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cs-CZ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cs-CZ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5798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hf sldNum="0"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7800" y="3378200"/>
            <a:ext cx="11912599" cy="2842722"/>
          </a:xfrm>
        </p:spPr>
        <p:txBody>
          <a:bodyPr>
            <a:noAutofit/>
          </a:bodyPr>
          <a:lstStyle/>
          <a:p>
            <a:r>
              <a:rPr lang="cs-CZ" sz="3600" b="1" dirty="0">
                <a:latin typeface="Arial Black" panose="020B0A04020102020204" pitchFamily="34" charset="0"/>
              </a:rPr>
              <a:t>Název práce</a:t>
            </a:r>
            <a:r>
              <a:rPr lang="cs-CZ" sz="3600" b="1" dirty="0" smtClean="0">
                <a:latin typeface="Arial Black" panose="020B0A04020102020204" pitchFamily="34" charset="0"/>
              </a:rPr>
              <a:t>: Louny č.p. </a:t>
            </a:r>
            <a:r>
              <a:rPr lang="cs-CZ" sz="3600" b="1" smtClean="0">
                <a:latin typeface="Arial Black" panose="020B0A04020102020204" pitchFamily="34" charset="0"/>
              </a:rPr>
              <a:t>661</a:t>
            </a:r>
            <a:r>
              <a:rPr lang="cs-CZ" sz="3600" b="1" dirty="0">
                <a:latin typeface="Arial Black" panose="020B0A04020102020204" pitchFamily="34" charset="0"/>
              </a:rPr>
              <a:t/>
            </a:r>
            <a:br>
              <a:rPr lang="cs-CZ" sz="3600" b="1" dirty="0">
                <a:latin typeface="Arial Black" panose="020B0A04020102020204" pitchFamily="34" charset="0"/>
              </a:rPr>
            </a:br>
            <a:r>
              <a:rPr lang="cs-CZ" sz="3600" b="1" dirty="0" smtClean="0">
                <a:latin typeface="Arial Black" panose="020B0A04020102020204" pitchFamily="34" charset="0"/>
              </a:rPr>
              <a:t>Autor</a:t>
            </a:r>
            <a:r>
              <a:rPr lang="cs-CZ" sz="3600" b="1" dirty="0" smtClean="0">
                <a:latin typeface="Arial Black" panose="020B0A04020102020204" pitchFamily="34" charset="0"/>
              </a:rPr>
              <a:t>: Student Pilný</a:t>
            </a:r>
            <a:r>
              <a:rPr lang="cs-CZ" sz="3600" b="1" dirty="0">
                <a:latin typeface="Arial Black" panose="020B0A04020102020204" pitchFamily="34" charset="0"/>
              </a:rPr>
              <a:t/>
            </a:r>
            <a:br>
              <a:rPr lang="cs-CZ" sz="3600" b="1" dirty="0">
                <a:latin typeface="Arial Black" panose="020B0A04020102020204" pitchFamily="34" charset="0"/>
              </a:rPr>
            </a:br>
            <a:r>
              <a:rPr lang="cs-CZ" sz="2800" b="1" dirty="0">
                <a:latin typeface="Arial Black" panose="020B0A04020102020204" pitchFamily="34" charset="0"/>
              </a:rPr>
              <a:t>Škola: Gymnázium V. Hlavatého, Poděbradova 661, Louny</a:t>
            </a:r>
            <a:br>
              <a:rPr lang="cs-CZ" sz="2800" b="1" dirty="0">
                <a:latin typeface="Arial Black" panose="020B0A04020102020204" pitchFamily="34" charset="0"/>
              </a:rPr>
            </a:br>
            <a:r>
              <a:rPr lang="cs-CZ" sz="2800" b="1" dirty="0">
                <a:latin typeface="Arial Black" panose="020B0A04020102020204" pitchFamily="34" charset="0"/>
              </a:rPr>
              <a:t>Kraj: Ústecký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7800" y="337228"/>
            <a:ext cx="7118559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Obor</a:t>
            </a:r>
            <a:r>
              <a:rPr lang="cs-CZ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: Historie</a:t>
            </a:r>
            <a:endParaRPr lang="cs-CZ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7150" y="203251"/>
            <a:ext cx="52673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190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031917"/>
          </a:xfrm>
        </p:spPr>
        <p:txBody>
          <a:bodyPr rtlCol="0">
            <a:normAutofit/>
          </a:bodyPr>
          <a:lstStyle/>
          <a:p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b="1" dirty="0">
                <a:solidFill>
                  <a:srgbClr val="0070C0"/>
                </a:solidFill>
                <a:latin typeface="Arial Black" panose="020B0A04020102020204" pitchFamily="34" charset="0"/>
              </a:rPr>
              <a:t>O čem bude řeč?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78934" y="1752599"/>
            <a:ext cx="10549466" cy="470746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bod osnovy k 1. </a:t>
            </a:r>
            <a:r>
              <a:rPr lang="cs-CZ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slide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bod osnovy k 2. </a:t>
            </a:r>
            <a:r>
              <a:rPr lang="cs-CZ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slide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bod osnovy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k 3. </a:t>
            </a:r>
            <a:r>
              <a:rPr lang="cs-CZ" sz="3200" dirty="0" err="1">
                <a:latin typeface="Arial" panose="020B0604020202020204" pitchFamily="34" charset="0"/>
                <a:cs typeface="Arial" panose="020B0604020202020204" pitchFamily="34" charset="0"/>
              </a:rPr>
              <a:t>slide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bod osnovy k 4. </a:t>
            </a:r>
            <a:r>
              <a:rPr lang="cs-CZ" sz="3200" dirty="0" err="1">
                <a:latin typeface="Arial" panose="020B0604020202020204" pitchFamily="34" charset="0"/>
                <a:cs typeface="Arial" panose="020B0604020202020204" pitchFamily="34" charset="0"/>
              </a:rPr>
              <a:t>slide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4200" y="6500119"/>
            <a:ext cx="1357926" cy="223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598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711200"/>
            <a:ext cx="10710672" cy="904239"/>
          </a:xfrm>
        </p:spPr>
        <p:txBody>
          <a:bodyPr rtlCol="0">
            <a:normAutofit/>
          </a:bodyPr>
          <a:lstStyle/>
          <a:p>
            <a:r>
              <a:rPr lang="cs-CZ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Téma práce</a:t>
            </a:r>
            <a:endParaRPr lang="cs-CZ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78934" y="1752599"/>
            <a:ext cx="10549466" cy="470746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931334" y="1904999"/>
            <a:ext cx="10549466" cy="4707467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 slov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 </a:t>
            </a:r>
            <a:r>
              <a:rPr kumimoji="0" lang="cs-CZ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slov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 </a:t>
            </a:r>
            <a:r>
              <a:rPr kumimoji="0" lang="cs-CZ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slov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 slov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4200" y="6500119"/>
            <a:ext cx="1357926" cy="223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4591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711200"/>
            <a:ext cx="10710672" cy="904239"/>
          </a:xfrm>
        </p:spPr>
        <p:txBody>
          <a:bodyPr rtlCol="0">
            <a:normAutofit/>
          </a:bodyPr>
          <a:lstStyle/>
          <a:p>
            <a:r>
              <a:rPr lang="cs-CZ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O cestě a putování</a:t>
            </a:r>
            <a:endParaRPr lang="cs-CZ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78934" y="1752599"/>
            <a:ext cx="10549466" cy="470746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931334" y="1904999"/>
            <a:ext cx="10549466" cy="4707467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 slov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 </a:t>
            </a:r>
            <a:r>
              <a:rPr kumimoji="0" lang="cs-CZ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slov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 </a:t>
            </a:r>
            <a:r>
              <a:rPr kumimoji="0" lang="cs-CZ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slov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 slov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(výjimečně ještě 5 slov)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4200" y="6500119"/>
            <a:ext cx="1357926" cy="223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025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711200"/>
            <a:ext cx="10710672" cy="904239"/>
          </a:xfrm>
        </p:spPr>
        <p:txBody>
          <a:bodyPr rtlCol="0">
            <a:normAutofit/>
          </a:bodyPr>
          <a:lstStyle/>
          <a:p>
            <a:r>
              <a:rPr lang="cs-CZ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Výsledky</a:t>
            </a:r>
            <a:endParaRPr lang="cs-CZ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78934" y="1752599"/>
            <a:ext cx="10549466" cy="470746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931334" y="1904999"/>
            <a:ext cx="10549466" cy="4707467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 slov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 </a:t>
            </a:r>
            <a:r>
              <a:rPr kumimoji="0" lang="cs-CZ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slov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 </a:t>
            </a:r>
            <a:r>
              <a:rPr kumimoji="0" lang="cs-CZ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slov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 slov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(výjimečně ještě 5 slov)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4200" y="6500119"/>
            <a:ext cx="1357926" cy="223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1154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711200"/>
            <a:ext cx="10710672" cy="904239"/>
          </a:xfrm>
        </p:spPr>
        <p:txBody>
          <a:bodyPr rtlCol="0">
            <a:normAutofit/>
          </a:bodyPr>
          <a:lstStyle/>
          <a:p>
            <a:r>
              <a:rPr lang="cs-CZ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Využití a </a:t>
            </a:r>
            <a:r>
              <a:rPr lang="cs-CZ" dirty="0" err="1" smtClean="0">
                <a:solidFill>
                  <a:srgbClr val="0070C0"/>
                </a:solidFill>
                <a:latin typeface="Arial Black" panose="020B0A04020102020204" pitchFamily="34" charset="0"/>
              </a:rPr>
              <a:t>perSPektivy</a:t>
            </a:r>
            <a:endParaRPr lang="cs-CZ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78934" y="1752599"/>
            <a:ext cx="10549466" cy="470746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931334" y="1904999"/>
            <a:ext cx="10549466" cy="4707467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 slov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 </a:t>
            </a:r>
            <a:r>
              <a:rPr kumimoji="0" lang="cs-CZ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slov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 </a:t>
            </a:r>
            <a:r>
              <a:rPr kumimoji="0" lang="cs-CZ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slov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 slov</a:t>
            </a:r>
          </a:p>
          <a:p>
            <a:pPr marL="91440" marR="0" lvl="0" indent="-9144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(výjimečně ještě 5 slov)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4200" y="6500119"/>
            <a:ext cx="1357926" cy="223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377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0328" y="3997284"/>
            <a:ext cx="9720072" cy="1031917"/>
          </a:xfrm>
        </p:spPr>
        <p:txBody>
          <a:bodyPr rtlCol="0">
            <a:normAutofit fontScale="90000"/>
          </a:bodyPr>
          <a:lstStyle/>
          <a:p>
            <a:pPr algn="ctr"/>
            <a:r>
              <a:rPr lang="cs-CZ" dirty="0">
                <a:solidFill>
                  <a:srgbClr val="0070C0"/>
                </a:solidFill>
              </a:rPr>
              <a:t/>
            </a:r>
            <a:br>
              <a:rPr lang="cs-CZ" dirty="0">
                <a:solidFill>
                  <a:srgbClr val="0070C0"/>
                </a:solidFill>
              </a:rPr>
            </a:br>
            <a:r>
              <a:rPr lang="cs-CZ" dirty="0">
                <a:solidFill>
                  <a:srgbClr val="0070C0"/>
                </a:solidFill>
              </a:rPr>
              <a:t/>
            </a:r>
            <a:br>
              <a:rPr lang="cs-CZ" dirty="0">
                <a:solidFill>
                  <a:srgbClr val="0070C0"/>
                </a:solidFill>
              </a:rPr>
            </a:br>
            <a:r>
              <a:rPr lang="cs-CZ" dirty="0">
                <a:solidFill>
                  <a:srgbClr val="0070C0"/>
                </a:solidFill>
              </a:rPr>
              <a:t/>
            </a:r>
            <a:br>
              <a:rPr lang="cs-CZ" dirty="0">
                <a:solidFill>
                  <a:srgbClr val="0070C0"/>
                </a:solidFill>
              </a:rPr>
            </a:br>
            <a:r>
              <a:rPr lang="cs-CZ" dirty="0">
                <a:solidFill>
                  <a:srgbClr val="0070C0"/>
                </a:solidFill>
              </a:rPr>
              <a:t/>
            </a:r>
            <a:br>
              <a:rPr lang="cs-CZ" dirty="0">
                <a:solidFill>
                  <a:srgbClr val="0070C0"/>
                </a:solidFill>
              </a:rPr>
            </a:br>
            <a:r>
              <a:rPr lang="cs-CZ" dirty="0">
                <a:solidFill>
                  <a:srgbClr val="0070C0"/>
                </a:solidFill>
              </a:rPr>
              <a:t/>
            </a:r>
            <a:br>
              <a:rPr lang="cs-CZ" dirty="0">
                <a:solidFill>
                  <a:srgbClr val="0070C0"/>
                </a:solidFill>
              </a:rPr>
            </a:br>
            <a:r>
              <a:rPr lang="cs-CZ" sz="4800" b="1" dirty="0">
                <a:solidFill>
                  <a:srgbClr val="0070C0"/>
                </a:solidFill>
                <a:latin typeface="Arial Black" panose="020B0A04020102020204" pitchFamily="34" charset="0"/>
              </a:rPr>
              <a:t>Děkuji za </a:t>
            </a:r>
            <a:r>
              <a:rPr lang="cs-CZ" sz="48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pozornost.</a:t>
            </a:r>
            <a:r>
              <a:rPr lang="cs-CZ" dirty="0">
                <a:solidFill>
                  <a:srgbClr val="0070C0"/>
                </a:solidFill>
              </a:rPr>
              <a:t/>
            </a:r>
            <a:br>
              <a:rPr lang="cs-CZ" dirty="0">
                <a:solidFill>
                  <a:srgbClr val="0070C0"/>
                </a:solidFill>
              </a:rPr>
            </a:br>
            <a:r>
              <a:rPr lang="cs-CZ" dirty="0">
                <a:solidFill>
                  <a:srgbClr val="0070C0"/>
                </a:solidFill>
              </a:rPr>
              <a:t/>
            </a:r>
            <a:br>
              <a:rPr lang="cs-CZ" dirty="0">
                <a:solidFill>
                  <a:srgbClr val="0070C0"/>
                </a:solidFill>
              </a:rPr>
            </a:br>
            <a:r>
              <a:rPr lang="cs-CZ" dirty="0">
                <a:solidFill>
                  <a:srgbClr val="0070C0"/>
                </a:solidFill>
              </a:rPr>
              <a:t/>
            </a:r>
            <a:br>
              <a:rPr lang="cs-CZ" dirty="0">
                <a:solidFill>
                  <a:srgbClr val="0070C0"/>
                </a:solidFill>
              </a:rPr>
            </a:br>
            <a:r>
              <a:rPr lang="cs-CZ" dirty="0">
                <a:solidFill>
                  <a:srgbClr val="0070C0"/>
                </a:solidFill>
              </a:rPr>
              <a:t/>
            </a:r>
            <a:br>
              <a:rPr lang="cs-CZ" dirty="0">
                <a:solidFill>
                  <a:srgbClr val="0070C0"/>
                </a:solidFill>
              </a:rPr>
            </a:br>
            <a:endParaRPr lang="cs-CZ" sz="8900" b="1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4200" y="6500119"/>
            <a:ext cx="1357926" cy="223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153150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Řez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Integrá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6804403_TF22378848.potx" id="{88F210FF-C011-4EFE-AA85-1D02D2B94E9C}" vid="{290BA762-FB75-486E-97D2-52521D19DF9B}"/>
    </a:ext>
  </a:extLst>
</a:theme>
</file>

<file path=ppt/theme/theme3.xml><?xml version="1.0" encoding="utf-8"?>
<a:theme xmlns:a="http://schemas.openxmlformats.org/drawingml/2006/main" name="1_Integrá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6804403_TF22378848.potx" id="{88F210FF-C011-4EFE-AA85-1D02D2B94E9C}" vid="{290BA762-FB75-486E-97D2-52521D19DF9B}"/>
    </a:ext>
  </a:extLst>
</a:theme>
</file>

<file path=ppt/theme/theme4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117</TotalTime>
  <Words>167</Words>
  <Application>Microsoft Office PowerPoint</Application>
  <PresentationFormat>Širokoúhlá obrazovka</PresentationFormat>
  <Paragraphs>41</Paragraphs>
  <Slides>7</Slides>
  <Notes>6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7</vt:i4>
      </vt:variant>
    </vt:vector>
  </HeadingPairs>
  <TitlesOfParts>
    <vt:vector size="17" baseType="lpstr">
      <vt:lpstr>Arial</vt:lpstr>
      <vt:lpstr>Arial Black</vt:lpstr>
      <vt:lpstr>Calibri</vt:lpstr>
      <vt:lpstr>Century Gothic</vt:lpstr>
      <vt:lpstr>Tw Cen MT</vt:lpstr>
      <vt:lpstr>Tw Cen MT Condensed</vt:lpstr>
      <vt:lpstr>Wingdings 3</vt:lpstr>
      <vt:lpstr>Řez</vt:lpstr>
      <vt:lpstr>Integrál</vt:lpstr>
      <vt:lpstr>1_Integrál</vt:lpstr>
      <vt:lpstr>Název práce: Louny č.p. 661 Autor: Student Pilný Škola: Gymnázium V. Hlavatého, Poděbradova 661, Louny Kraj: Ústecký</vt:lpstr>
      <vt:lpstr> O čem bude řeč?</vt:lpstr>
      <vt:lpstr>Téma práce</vt:lpstr>
      <vt:lpstr>O cestě a putování</vt:lpstr>
      <vt:lpstr>Výsledky</vt:lpstr>
      <vt:lpstr>Využití a perSPektivy</vt:lpstr>
      <vt:lpstr>     Děkuji za pozornost.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práce: Autor: Škola: Gymnázium V. Hlavatého, Poděbradova 661, Louny Kraj: Ústecký</dc:title>
  <dc:creator>x</dc:creator>
  <cp:lastModifiedBy>Zdeněk Zákutný</cp:lastModifiedBy>
  <cp:revision>8</cp:revision>
  <dcterms:created xsi:type="dcterms:W3CDTF">2023-03-20T13:04:21Z</dcterms:created>
  <dcterms:modified xsi:type="dcterms:W3CDTF">2024-11-14T11:31:39Z</dcterms:modified>
</cp:coreProperties>
</file>